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8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1930BC-DBF7-4F93-B991-0E81F0C17D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BA19712-B7E2-4B83-BA09-4322338351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13808A6-A265-4557-A0C0-8F2067888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CE00A4-2629-48E9-8FB7-1D006F1BD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30928AF-CD39-433F-8A02-3A8E47BD4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9833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4549FA-7E44-4A71-95E4-8B3B1F29F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9453C3B-BF50-4F82-B993-B78770BB2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6A8F6A3-04BE-469E-B9DB-9ED5FD8B6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AD81596-A937-485A-8BD6-1D9B2C1E5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4468537-A3FE-4AD0-9019-CFE8251F4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8081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D9C21C0-2199-46A7-BD76-21C2E7945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5D4FBD8-670F-430A-B11D-8BB7C1DD8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CFBBFD4-85F3-4387-85B6-D7C365777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558B684-C96F-4702-88A0-50E0B1CE1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DB8900-BE3E-453D-A450-DE6DA3AD5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1577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0F3250-47AD-4D0A-9D3E-412852C87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27548D-6FD1-4CCF-A547-E8BA57C4A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F9C6DEC-683E-4865-BBBF-0A71E33A2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175D6A0-8C04-4936-A23F-75866A19E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70072E2-F96B-451D-B208-FABBAA50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74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AFEC86-A42D-474F-8A1B-AFD244275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89A4D9A-2D78-4841-ABA6-720FC3F81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4D8232D-577C-4593-89CA-14C497F8E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3A9A10-B916-4627-9D24-CA41F765C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77EEC17-07ED-4DB2-8D96-9C6D556EE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7225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4DBC1-E9FC-4BF3-849E-0A1C8361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30CD88-0ED6-4860-955B-E178C42246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3F23D28-B5D4-4F76-BFED-49847EFFEA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CE70C63-EC76-484E-813C-3F70D6B25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314C3B7-3BCB-4139-910F-BFB17B028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BF31C8-899D-41CB-8E79-0DDF04D99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3211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C2851A-C02D-4A74-A963-233CAA474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2E35E9D-B964-4579-96F4-08AF47BD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A56756B-E218-460D-90AB-4A48DC6A0E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2C86C2A-2D30-44C1-BDD5-CCA5FFB140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1A410EC-DC25-4588-AD1A-6FDCADA728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1503C64-22DC-4341-87AC-C2D303FA7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4A74BFE-1C24-4932-BAAB-54D02B088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44B532F-9A56-4814-A129-E1CF6AE7D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8774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6E0DCB-10E3-4574-BD07-65CB200DF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C5F405B-B38C-45B6-862C-F63FFDDB0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9DD9D3E-BA85-4086-8BC0-716CB8813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0004B73-6CE9-4110-B36A-9D0B89E44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9687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19768D3-276D-4459-9819-47180370E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606757B-53B1-491D-80D4-3515F24E0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6BE3CE7-4291-4FE8-8610-D10D9FB94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6424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E9C858-9782-4A7E-9C66-6B2F40A55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0EFF72F-E6E9-4DCC-9E9F-C9FCFD805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52D12E0-4382-4E7D-888E-6CFD5B6C4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5657D0B-14CA-4D0C-85C8-24DB8186E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EFD9CBA-5BE5-4594-B790-4C6CFCC6A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5A76D4A-22C0-440E-93DF-CAE1411FB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6597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FC99FD-B012-4BDD-A7CC-51D1B6EE9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55D1567-237B-4E00-88D2-09812D0D55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CBB4524-4D6E-4E22-BA9E-170D895D6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2DB3B83-F656-4552-BC17-B738ABB3F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D9CDD5E-505D-4635-9878-5C51CAD52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452E2F0-AF3E-4EFA-96F5-7C17EB1C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1390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3D83A96-4917-438E-B761-3AD33C4BE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89E7A58-91A3-4CA4-830B-1860F568B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A08E3BC-222F-4323-A234-914D3E16BF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454E62-5A5A-4D80-97C0-BB3D6FB9FB90}" type="datetimeFigureOut">
              <a:rPr kumimoji="1" lang="ja-JP" altLang="en-US" smtClean="0"/>
              <a:t>2021/11/12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459370-0C5C-4B3D-A5A2-67EC1CCA53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DAE562-C84C-46A1-AF7B-351D47BEED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233BB-A4C6-4A1B-AB2F-1B6D7C4154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57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D15AE94-170F-4757-9978-B205A9E73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925"/>
            <a:ext cx="12192000" cy="6280150"/>
          </a:xfrm>
          <a:prstGeom prst="rect">
            <a:avLst/>
          </a:prstGeom>
        </p:spPr>
      </p:pic>
      <p:pic>
        <p:nvPicPr>
          <p:cNvPr id="23" name="図 22">
            <a:extLst>
              <a:ext uri="{FF2B5EF4-FFF2-40B4-BE49-F238E27FC236}">
                <a16:creationId xmlns:a16="http://schemas.microsoft.com/office/drawing/2014/main" id="{0EF6F046-F2B4-4857-A85D-9B2DAB1FFD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47" y="5742717"/>
            <a:ext cx="540000" cy="540000"/>
          </a:xfrm>
          <a:prstGeom prst="rect">
            <a:avLst/>
          </a:prstGeom>
        </p:spPr>
      </p:pic>
      <p:pic>
        <p:nvPicPr>
          <p:cNvPr id="24" name="図 23">
            <a:extLst>
              <a:ext uri="{FF2B5EF4-FFF2-40B4-BE49-F238E27FC236}">
                <a16:creationId xmlns:a16="http://schemas.microsoft.com/office/drawing/2014/main" id="{74204BBC-888E-4C68-A03A-B161EA8131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149" y="5742717"/>
            <a:ext cx="540000" cy="540000"/>
          </a:xfrm>
          <a:prstGeom prst="rect">
            <a:avLst/>
          </a:prstGeom>
        </p:spPr>
      </p:pic>
      <p:sp>
        <p:nvSpPr>
          <p:cNvPr id="25" name="左大かっこ 24">
            <a:extLst>
              <a:ext uri="{FF2B5EF4-FFF2-40B4-BE49-F238E27FC236}">
                <a16:creationId xmlns:a16="http://schemas.microsoft.com/office/drawing/2014/main" id="{EE9946B9-F022-4BB3-B4A0-75BAF770E73F}"/>
              </a:ext>
            </a:extLst>
          </p:cNvPr>
          <p:cNvSpPr/>
          <p:nvPr/>
        </p:nvSpPr>
        <p:spPr>
          <a:xfrm rot="16200000">
            <a:off x="6972065" y="5152899"/>
            <a:ext cx="606169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6" name="図 25">
            <a:extLst>
              <a:ext uri="{FF2B5EF4-FFF2-40B4-BE49-F238E27FC236}">
                <a16:creationId xmlns:a16="http://schemas.microsoft.com/office/drawing/2014/main" id="{BB084676-1279-4BCB-A418-7E3E138994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114" y="5742717"/>
            <a:ext cx="540000" cy="540000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234D3B4B-DF10-4EDC-B23C-D4A2F42A0D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2567" y="5742717"/>
            <a:ext cx="540000" cy="540000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68496FDF-95C4-4C87-A498-F4E1157BC6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391" y="5742717"/>
            <a:ext cx="540000" cy="540000"/>
          </a:xfrm>
          <a:prstGeom prst="rect">
            <a:avLst/>
          </a:prstGeom>
        </p:spPr>
      </p:pic>
      <p:pic>
        <p:nvPicPr>
          <p:cNvPr id="29" name="図 28">
            <a:extLst>
              <a:ext uri="{FF2B5EF4-FFF2-40B4-BE49-F238E27FC236}">
                <a16:creationId xmlns:a16="http://schemas.microsoft.com/office/drawing/2014/main" id="{8268F260-8B64-40AB-AF02-820D7D993C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358" y="5742717"/>
            <a:ext cx="540000" cy="540000"/>
          </a:xfrm>
          <a:prstGeom prst="rect">
            <a:avLst/>
          </a:prstGeom>
        </p:spPr>
      </p:pic>
      <p:pic>
        <p:nvPicPr>
          <p:cNvPr id="30" name="図 29">
            <a:extLst>
              <a:ext uri="{FF2B5EF4-FFF2-40B4-BE49-F238E27FC236}">
                <a16:creationId xmlns:a16="http://schemas.microsoft.com/office/drawing/2014/main" id="{AC12E6A4-8AF3-45F1-AFF1-D734394F34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641" y="5742717"/>
            <a:ext cx="540000" cy="540000"/>
          </a:xfrm>
          <a:prstGeom prst="rect">
            <a:avLst/>
          </a:prstGeom>
        </p:spPr>
      </p:pic>
      <p:sp>
        <p:nvSpPr>
          <p:cNvPr id="31" name="左大かっこ 30">
            <a:extLst>
              <a:ext uri="{FF2B5EF4-FFF2-40B4-BE49-F238E27FC236}">
                <a16:creationId xmlns:a16="http://schemas.microsoft.com/office/drawing/2014/main" id="{13EC6CC7-5206-4232-A3A7-18B2B217C470}"/>
              </a:ext>
            </a:extLst>
          </p:cNvPr>
          <p:cNvSpPr/>
          <p:nvPr/>
        </p:nvSpPr>
        <p:spPr>
          <a:xfrm rot="16200000">
            <a:off x="8776274" y="5147188"/>
            <a:ext cx="606169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左大かっこ 31">
            <a:extLst>
              <a:ext uri="{FF2B5EF4-FFF2-40B4-BE49-F238E27FC236}">
                <a16:creationId xmlns:a16="http://schemas.microsoft.com/office/drawing/2014/main" id="{F87C2B71-B6F8-481E-ABCE-825B1749DD30}"/>
              </a:ext>
            </a:extLst>
          </p:cNvPr>
          <p:cNvSpPr/>
          <p:nvPr/>
        </p:nvSpPr>
        <p:spPr>
          <a:xfrm rot="16200000">
            <a:off x="5093652" y="5163579"/>
            <a:ext cx="584810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左大かっこ 32">
            <a:extLst>
              <a:ext uri="{FF2B5EF4-FFF2-40B4-BE49-F238E27FC236}">
                <a16:creationId xmlns:a16="http://schemas.microsoft.com/office/drawing/2014/main" id="{2BC6C906-D6C6-444F-9A9E-99F4658CB486}"/>
              </a:ext>
            </a:extLst>
          </p:cNvPr>
          <p:cNvSpPr/>
          <p:nvPr/>
        </p:nvSpPr>
        <p:spPr>
          <a:xfrm rot="16200000">
            <a:off x="3468371" y="5364283"/>
            <a:ext cx="579459" cy="1245983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左大かっこ 33">
            <a:extLst>
              <a:ext uri="{FF2B5EF4-FFF2-40B4-BE49-F238E27FC236}">
                <a16:creationId xmlns:a16="http://schemas.microsoft.com/office/drawing/2014/main" id="{DABFE538-EEB0-41AE-9872-3086776E652C}"/>
              </a:ext>
            </a:extLst>
          </p:cNvPr>
          <p:cNvSpPr/>
          <p:nvPr/>
        </p:nvSpPr>
        <p:spPr>
          <a:xfrm rot="16200000">
            <a:off x="1792059" y="5147187"/>
            <a:ext cx="606167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3793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18BD091-0F76-4935-8FE1-4DE857C389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925"/>
            <a:ext cx="12192000" cy="628015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26499F02-76A4-483C-8275-99708F6F7C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447" y="5742717"/>
            <a:ext cx="540000" cy="5400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6056D6B-4144-4809-A18C-654ADEE763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149" y="5742717"/>
            <a:ext cx="540000" cy="540000"/>
          </a:xfrm>
          <a:prstGeom prst="rect">
            <a:avLst/>
          </a:prstGeom>
        </p:spPr>
      </p:pic>
      <p:sp>
        <p:nvSpPr>
          <p:cNvPr id="6" name="左大かっこ 5">
            <a:extLst>
              <a:ext uri="{FF2B5EF4-FFF2-40B4-BE49-F238E27FC236}">
                <a16:creationId xmlns:a16="http://schemas.microsoft.com/office/drawing/2014/main" id="{938BA9FD-9DE9-4A69-9156-D6A928E810D4}"/>
              </a:ext>
            </a:extLst>
          </p:cNvPr>
          <p:cNvSpPr/>
          <p:nvPr/>
        </p:nvSpPr>
        <p:spPr>
          <a:xfrm rot="16200000">
            <a:off x="6972065" y="5152899"/>
            <a:ext cx="606169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A9A56766-1A40-48DA-955D-067472F034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114" y="5742717"/>
            <a:ext cx="540000" cy="54000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8A743E7D-21E5-401F-9FDF-62F4B055BC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2567" y="5742717"/>
            <a:ext cx="540000" cy="54000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6E98A798-C269-46B0-9E8E-1920286DB1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391" y="5742717"/>
            <a:ext cx="540000" cy="54000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DBF575E8-DA71-4888-8A73-ACA3D38C5D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358" y="5742717"/>
            <a:ext cx="540000" cy="5400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DCE5F1AA-C20A-4F87-A991-9092BBCF189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641" y="5742717"/>
            <a:ext cx="540000" cy="540000"/>
          </a:xfrm>
          <a:prstGeom prst="rect">
            <a:avLst/>
          </a:prstGeom>
        </p:spPr>
      </p:pic>
      <p:sp>
        <p:nvSpPr>
          <p:cNvPr id="12" name="左大かっこ 11">
            <a:extLst>
              <a:ext uri="{FF2B5EF4-FFF2-40B4-BE49-F238E27FC236}">
                <a16:creationId xmlns:a16="http://schemas.microsoft.com/office/drawing/2014/main" id="{E71C4CB5-1FCE-43B2-B439-42A4EF409406}"/>
              </a:ext>
            </a:extLst>
          </p:cNvPr>
          <p:cNvSpPr/>
          <p:nvPr/>
        </p:nvSpPr>
        <p:spPr>
          <a:xfrm rot="16200000">
            <a:off x="8776274" y="5147188"/>
            <a:ext cx="606169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左大かっこ 12">
            <a:extLst>
              <a:ext uri="{FF2B5EF4-FFF2-40B4-BE49-F238E27FC236}">
                <a16:creationId xmlns:a16="http://schemas.microsoft.com/office/drawing/2014/main" id="{54D0BB24-2706-49D6-8BFE-595448EE9C45}"/>
              </a:ext>
            </a:extLst>
          </p:cNvPr>
          <p:cNvSpPr/>
          <p:nvPr/>
        </p:nvSpPr>
        <p:spPr>
          <a:xfrm rot="16200000">
            <a:off x="5093652" y="5163579"/>
            <a:ext cx="584810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左大かっこ 13">
            <a:extLst>
              <a:ext uri="{FF2B5EF4-FFF2-40B4-BE49-F238E27FC236}">
                <a16:creationId xmlns:a16="http://schemas.microsoft.com/office/drawing/2014/main" id="{0833B54B-941F-46A8-8D89-56AB528422E3}"/>
              </a:ext>
            </a:extLst>
          </p:cNvPr>
          <p:cNvSpPr/>
          <p:nvPr/>
        </p:nvSpPr>
        <p:spPr>
          <a:xfrm rot="16200000">
            <a:off x="3468371" y="5364283"/>
            <a:ext cx="579459" cy="1245983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左大かっこ 14">
            <a:extLst>
              <a:ext uri="{FF2B5EF4-FFF2-40B4-BE49-F238E27FC236}">
                <a16:creationId xmlns:a16="http://schemas.microsoft.com/office/drawing/2014/main" id="{514660D7-91EA-4E21-9BD7-5A68BFFE4AE8}"/>
              </a:ext>
            </a:extLst>
          </p:cNvPr>
          <p:cNvSpPr/>
          <p:nvPr/>
        </p:nvSpPr>
        <p:spPr>
          <a:xfrm rot="16200000">
            <a:off x="1792059" y="5147187"/>
            <a:ext cx="606167" cy="1653465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4790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ワイド画面</PresentationFormat>
  <Paragraphs>0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楠本 武流</dc:creator>
  <cp:lastModifiedBy>楠本 武流</cp:lastModifiedBy>
  <cp:revision>3</cp:revision>
  <dcterms:created xsi:type="dcterms:W3CDTF">2021-11-12T14:33:17Z</dcterms:created>
  <dcterms:modified xsi:type="dcterms:W3CDTF">2021-11-12T14:40:15Z</dcterms:modified>
</cp:coreProperties>
</file>

<file path=docProps/thumbnail.jpeg>
</file>